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516" r:id="rId5"/>
    <p:sldId id="515" r:id="rId6"/>
    <p:sldId id="517" r:id="rId7"/>
    <p:sldId id="261" r:id="rId8"/>
    <p:sldId id="263" r:id="rId9"/>
    <p:sldId id="542" r:id="rId10"/>
    <p:sldId id="543" r:id="rId11"/>
    <p:sldId id="518" r:id="rId12"/>
    <p:sldId id="545" r:id="rId13"/>
    <p:sldId id="544" r:id="rId14"/>
    <p:sldId id="546" r:id="rId15"/>
    <p:sldId id="547" r:id="rId16"/>
    <p:sldId id="548" r:id="rId17"/>
    <p:sldId id="549" r:id="rId18"/>
    <p:sldId id="550" r:id="rId19"/>
    <p:sldId id="521" r:id="rId20"/>
    <p:sldId id="536" r:id="rId21"/>
    <p:sldId id="535" r:id="rId22"/>
    <p:sldId id="537" r:id="rId23"/>
    <p:sldId id="524" r:id="rId24"/>
    <p:sldId id="551" r:id="rId25"/>
    <p:sldId id="538" r:id="rId26"/>
    <p:sldId id="519" r:id="rId27"/>
    <p:sldId id="529" r:id="rId28"/>
    <p:sldId id="1292" r:id="rId29"/>
    <p:sldId id="1293" r:id="rId30"/>
    <p:sldId id="1300" r:id="rId31"/>
    <p:sldId id="1301" r:id="rId32"/>
    <p:sldId id="1302" r:id="rId33"/>
    <p:sldId id="1303" r:id="rId34"/>
    <p:sldId id="1304" r:id="rId35"/>
    <p:sldId id="1305" r:id="rId36"/>
    <p:sldId id="53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80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8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1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1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1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4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57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7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7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7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AFF1FC-8BB6-4DBB-9940-F696B5579502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8/14/2022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16283F-E79A-4174-97F4-305C981B4A8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Layout" Target="../slideLayouts/slideLayout12.xml"/><Relationship Id="rId7" Type="http://schemas.openxmlformats.org/officeDocument/2006/relationships/slide" Target="slide33.xml"/><Relationship Id="rId12" Type="http://schemas.openxmlformats.org/officeDocument/2006/relationships/slide" Target="slide3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32.xml"/><Relationship Id="rId11" Type="http://schemas.openxmlformats.org/officeDocument/2006/relationships/image" Target="../media/image7.png"/><Relationship Id="rId5" Type="http://schemas.openxmlformats.org/officeDocument/2006/relationships/slide" Target="slide29.xml"/><Relationship Id="rId10" Type="http://schemas.openxmlformats.org/officeDocument/2006/relationships/image" Target="../media/image6.gif"/><Relationship Id="rId4" Type="http://schemas.openxmlformats.org/officeDocument/2006/relationships/slide" Target="slide28.xml"/><Relationship Id="rId9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639764" y="2445390"/>
            <a:ext cx="9434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DCF767-24E0-978D-A2CF-4C9CFC15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96708"/>
              </p:ext>
            </p:extLst>
          </p:nvPr>
        </p:nvGraphicFramePr>
        <p:xfrm>
          <a:off x="360726" y="741814"/>
          <a:ext cx="11610363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1424539">
                  <a:extLst>
                    <a:ext uri="{9D8B030D-6E8A-4147-A177-3AD203B41FA5}">
                      <a16:colId xmlns:a16="http://schemas.microsoft.com/office/drawing/2014/main" val="2469993196"/>
                    </a:ext>
                  </a:extLst>
                </a:gridCol>
                <a:gridCol w="8237863">
                  <a:extLst>
                    <a:ext uri="{9D8B030D-6E8A-4147-A177-3AD203B41FA5}">
                      <a16:colId xmlns:a16="http://schemas.microsoft.com/office/drawing/2014/main" val="1528299751"/>
                    </a:ext>
                  </a:extLst>
                </a:gridCol>
                <a:gridCol w="1947961">
                  <a:extLst>
                    <a:ext uri="{9D8B030D-6E8A-4147-A177-3AD203B41FA5}">
                      <a16:colId xmlns:a16="http://schemas.microsoft.com/office/drawing/2014/main" val="249365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2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894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49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3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39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21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12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học được điều gì về cách làm bài thơ bốn chữ hoặc năm chữ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6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419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947"/>
              </p:ext>
            </p:extLst>
          </p:nvPr>
        </p:nvGraphicFramePr>
        <p:xfrm>
          <a:off x="800493" y="620710"/>
          <a:ext cx="10591014" cy="5572603"/>
        </p:xfrm>
        <a:graphic>
          <a:graphicData uri="http://schemas.openxmlformats.org/drawingml/2006/table">
            <a:tbl>
              <a:tblPr firstRow="1" firstCol="1" bandRow="1"/>
              <a:tblGrid>
                <a:gridCol w="2490684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3503906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4596424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14078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8117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8117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64482"/>
                  </a:ext>
                </a:extLst>
              </a:tr>
              <a:tr h="17294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ngõ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choàng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89746"/>
                  </a:ext>
                </a:extLst>
              </a:tr>
              <a:tr h="8117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nghệ thuật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52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7084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45669"/>
              </p:ext>
            </p:extLst>
          </p:nvPr>
        </p:nvGraphicFramePr>
        <p:xfrm>
          <a:off x="742512" y="824136"/>
          <a:ext cx="10909796" cy="5530596"/>
        </p:xfrm>
        <a:graphic>
          <a:graphicData uri="http://schemas.openxmlformats.org/drawingml/2006/table">
            <a:tbl>
              <a:tblPr firstRow="1" firstCol="1" bandRow="1"/>
              <a:tblGrid>
                <a:gridCol w="2605729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4354677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3949390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762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59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53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5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266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13902"/>
              </p:ext>
            </p:extLst>
          </p:nvPr>
        </p:nvGraphicFramePr>
        <p:xfrm>
          <a:off x="612396" y="905323"/>
          <a:ext cx="11140579" cy="5317236"/>
        </p:xfrm>
        <a:graphic>
          <a:graphicData uri="http://schemas.openxmlformats.org/drawingml/2006/table">
            <a:tbl>
              <a:tblPr firstRow="1" firstCol="1" bandRow="1"/>
              <a:tblGrid>
                <a:gridCol w="2390863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3162649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5587067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762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59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10009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ngõ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choàng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2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656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45281"/>
              </p:ext>
            </p:extLst>
          </p:nvPr>
        </p:nvGraphicFramePr>
        <p:xfrm>
          <a:off x="528506" y="824136"/>
          <a:ext cx="11375471" cy="5547360"/>
        </p:xfrm>
        <a:graphic>
          <a:graphicData uri="http://schemas.openxmlformats.org/drawingml/2006/table">
            <a:tbl>
              <a:tblPr firstRow="1" firstCol="1" bandRow="1"/>
              <a:tblGrid>
                <a:gridCol w="3526145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3917629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3931697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599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8879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“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 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37802"/>
              </p:ext>
            </p:extLst>
          </p:nvPr>
        </p:nvGraphicFramePr>
        <p:xfrm>
          <a:off x="100668" y="824136"/>
          <a:ext cx="11820086" cy="5974080"/>
        </p:xfrm>
        <a:graphic>
          <a:graphicData uri="http://schemas.openxmlformats.org/drawingml/2006/table">
            <a:tbl>
              <a:tblPr firstRow="1" firstCol="1" bandRow="1"/>
              <a:tblGrid>
                <a:gridCol w="3169220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3409221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5241645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3155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31838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8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041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2039937" y="2029643"/>
            <a:ext cx="9434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7" y="1087916"/>
            <a:ext cx="999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Viết theo quy trình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3016666" y="1887032"/>
            <a:ext cx="5862414" cy="3187582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82" y="2132914"/>
              <a:ext cx="2787487" cy="42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71F42E31-6E4F-AD98-BAAA-948530A7188E}"/>
              </a:ext>
            </a:extLst>
          </p:cNvPr>
          <p:cNvSpPr txBox="1"/>
          <p:nvPr/>
        </p:nvSpPr>
        <p:spPr>
          <a:xfrm>
            <a:off x="3700994" y="2318786"/>
            <a:ext cx="45133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 bài: Hãy làm một bài thơ bốn chữ hoặc năm chữ  thể hiện cảm xúc của em về sự vật, hiện tượng nào đó của thiên nhiên hoặc cuộc sống.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697447" y="297811"/>
            <a:ext cx="615332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938" y="2793534"/>
            <a:ext cx="1871518" cy="166102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0043C-B081-CCC8-D142-B9DE1E55C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55116"/>
              </p:ext>
            </p:extLst>
          </p:nvPr>
        </p:nvGraphicFramePr>
        <p:xfrm>
          <a:off x="2092752" y="1703733"/>
          <a:ext cx="7757186" cy="2528901"/>
        </p:xfrm>
        <a:graphic>
          <a:graphicData uri="http://schemas.openxmlformats.org/drawingml/2006/table">
            <a:tbl>
              <a:tblPr firstRow="1" firstCol="1" bandRow="1"/>
              <a:tblGrid>
                <a:gridCol w="2584953">
                  <a:extLst>
                    <a:ext uri="{9D8B030D-6E8A-4147-A177-3AD203B41FA5}">
                      <a16:colId xmlns:a16="http://schemas.microsoft.com/office/drawing/2014/main" val="196962189"/>
                    </a:ext>
                  </a:extLst>
                </a:gridCol>
                <a:gridCol w="2584953">
                  <a:extLst>
                    <a:ext uri="{9D8B030D-6E8A-4147-A177-3AD203B41FA5}">
                      <a16:colId xmlns:a16="http://schemas.microsoft.com/office/drawing/2014/main" val="2583313900"/>
                    </a:ext>
                  </a:extLst>
                </a:gridCol>
                <a:gridCol w="2587280">
                  <a:extLst>
                    <a:ext uri="{9D8B030D-6E8A-4147-A177-3AD203B41FA5}">
                      <a16:colId xmlns:a16="http://schemas.microsoft.com/office/drawing/2014/main" val="653126831"/>
                    </a:ext>
                  </a:extLst>
                </a:gridCol>
              </a:tblGrid>
              <a:tr h="8063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60367"/>
                  </a:ext>
                </a:extLst>
              </a:tr>
              <a:tr h="17225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5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289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9C7A7-F294-5842-F9FC-095D3E5E8EEF}"/>
              </a:ext>
            </a:extLst>
          </p:cNvPr>
          <p:cNvSpPr txBox="1"/>
          <p:nvPr/>
        </p:nvSpPr>
        <p:spPr>
          <a:xfrm>
            <a:off x="4733881" y="415217"/>
            <a:ext cx="329438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67268-6C8D-FCA4-389B-B6209A685B8D}"/>
              </a:ext>
            </a:extLst>
          </p:cNvPr>
          <p:cNvSpPr txBox="1"/>
          <p:nvPr/>
        </p:nvSpPr>
        <p:spPr>
          <a:xfrm>
            <a:off x="1331095" y="1447811"/>
            <a:ext cx="6034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9364D-8372-699B-FCD4-3A1134EAE32E}"/>
              </a:ext>
            </a:extLst>
          </p:cNvPr>
          <p:cNvSpPr txBox="1"/>
          <p:nvPr/>
        </p:nvSpPr>
        <p:spPr>
          <a:xfrm>
            <a:off x="1222696" y="3429000"/>
            <a:ext cx="680556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916EF-A115-FC6C-244B-079D176BCC1C}"/>
              </a:ext>
            </a:extLst>
          </p:cNvPr>
          <p:cNvSpPr txBox="1"/>
          <p:nvPr/>
        </p:nvSpPr>
        <p:spPr>
          <a:xfrm>
            <a:off x="1331095" y="4748982"/>
            <a:ext cx="680556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E3749-CF88-F368-8E3F-AD2CA3EDB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265" y="2205355"/>
            <a:ext cx="2954951" cy="26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8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C12C1C5F-D85A-4381-A461-03EC637138FD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84">
            <a:extLst>
              <a:ext uri="{FF2B5EF4-FFF2-40B4-BE49-F238E27FC236}">
                <a16:creationId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id="{203D3D5D-886A-360D-2156-84AB39286C34}"/>
              </a:ext>
            </a:extLst>
          </p:cNvPr>
          <p:cNvGrpSpPr/>
          <p:nvPr/>
        </p:nvGrpSpPr>
        <p:grpSpPr>
          <a:xfrm>
            <a:off x="2335423" y="2063733"/>
            <a:ext cx="4296698" cy="2730533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9B14288-4E8A-A147-BB9D-4F27BEB2368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32B8D5D-5175-D0DD-BAF5-CC328C65339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1765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Em hãy đọc một bài/ đoạn thơ bốn chữ, năm chữ mà em thích?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424997" y="988048"/>
            <a:ext cx="3378277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99" name="组合 2">
            <a:extLst>
              <a:ext uri="{FF2B5EF4-FFF2-40B4-BE49-F238E27FC236}">
                <a16:creationId xmlns:a16="http://schemas.microsoft.com/office/drawing/2014/main" id="{BBDCC43E-6868-B336-9702-50C15C2E9734}"/>
              </a:ext>
            </a:extLst>
          </p:cNvPr>
          <p:cNvGrpSpPr/>
          <p:nvPr/>
        </p:nvGrpSpPr>
        <p:grpSpPr>
          <a:xfrm>
            <a:off x="6945883" y="462845"/>
            <a:ext cx="4681257" cy="2730533"/>
            <a:chOff x="1949253" y="1627716"/>
            <a:chExt cx="3271491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:a16="http://schemas.microsoft.com/office/drawing/2014/main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:a16="http://schemas.microsoft.com/office/drawing/2014/main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:a16="http://schemas.microsoft.com/office/drawing/2014/main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:a16="http://schemas.microsoft.com/office/drawing/2014/main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:a16="http://schemas.microsoft.com/office/drawing/2014/main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:a16="http://schemas.microsoft.com/office/drawing/2014/main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:a16="http://schemas.microsoft.com/office/drawing/2014/main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:a16="http://schemas.microsoft.com/office/drawing/2014/main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:a16="http://schemas.microsoft.com/office/drawing/2014/main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:a16="http://schemas.microsoft.com/office/drawing/2014/main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:a16="http://schemas.microsoft.com/office/drawing/2014/main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:a16="http://schemas.microsoft.com/office/drawing/2014/main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:a16="http://schemas.microsoft.com/office/drawing/2014/main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:a16="http://schemas.microsoft.com/office/drawing/2014/main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:a16="http://schemas.microsoft.com/office/drawing/2014/main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:a16="http://schemas.microsoft.com/office/drawing/2014/main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:a16="http://schemas.microsoft.com/office/drawing/2014/main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:a16="http://schemas.microsoft.com/office/drawing/2014/main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:a16="http://schemas.microsoft.com/office/drawing/2014/main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:a16="http://schemas.microsoft.com/office/drawing/2014/main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:a16="http://schemas.microsoft.com/office/drawing/2014/main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:a16="http://schemas.microsoft.com/office/drawing/2014/main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:a16="http://schemas.microsoft.com/office/drawing/2014/main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:a16="http://schemas.microsoft.com/office/drawing/2014/main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:a16="http://schemas.microsoft.com/office/drawing/2014/main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:a16="http://schemas.microsoft.com/office/drawing/2014/main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:a16="http://schemas.microsoft.com/office/drawing/2014/main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:a16="http://schemas.microsoft.com/office/drawing/2014/main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:a16="http://schemas.microsoft.com/office/drawing/2014/main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:a16="http://schemas.microsoft.com/office/drawing/2014/main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:a16="http://schemas.microsoft.com/office/drawing/2014/main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:a16="http://schemas.microsoft.com/office/drawing/2014/main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:a16="http://schemas.microsoft.com/office/drawing/2014/main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:a16="http://schemas.microsoft.com/office/drawing/2014/main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:a16="http://schemas.microsoft.com/office/drawing/2014/main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:a16="http://schemas.microsoft.com/office/drawing/2014/main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:a16="http://schemas.microsoft.com/office/drawing/2014/main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:a16="http://schemas.microsoft.com/office/drawing/2014/main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:a16="http://schemas.microsoft.com/office/drawing/2014/main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:a16="http://schemas.microsoft.com/office/drawing/2014/main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:a16="http://schemas.microsoft.com/office/drawing/2014/main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:a16="http://schemas.microsoft.com/office/drawing/2014/main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:a16="http://schemas.microsoft.com/office/drawing/2014/main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:a16="http://schemas.microsoft.com/office/drawing/2014/main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:a16="http://schemas.microsoft.com/office/drawing/2014/main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:a16="http://schemas.microsoft.com/office/drawing/2014/main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:a16="http://schemas.microsoft.com/office/drawing/2014/main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:a16="http://schemas.microsoft.com/office/drawing/2014/main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:a16="http://schemas.microsoft.com/office/drawing/2014/main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:a16="http://schemas.microsoft.com/office/drawing/2014/main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:a16="http://schemas.microsoft.com/office/drawing/2014/main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:a16="http://schemas.microsoft.com/office/drawing/2014/main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:a16="http://schemas.microsoft.com/office/drawing/2014/main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:a16="http://schemas.microsoft.com/office/drawing/2014/main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:a16="http://schemas.microsoft.com/office/drawing/2014/main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:a16="http://schemas.microsoft.com/office/drawing/2014/main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9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Vì sao em lại thích bài thơ/ đoạn thơ đó?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9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515601" y="148906"/>
            <a:ext cx="615332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Tìm ý tưởng cho bài thơ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7" y="750531"/>
            <a:ext cx="1075019" cy="9541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ED3C40-FA2A-2F6D-1EAC-4763E9CAD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61472"/>
              </p:ext>
            </p:extLst>
          </p:nvPr>
        </p:nvGraphicFramePr>
        <p:xfrm>
          <a:off x="827713" y="1065527"/>
          <a:ext cx="10536573" cy="4872038"/>
        </p:xfrm>
        <a:graphic>
          <a:graphicData uri="http://schemas.openxmlformats.org/drawingml/2006/table">
            <a:tbl>
              <a:tblPr firstRow="1" firstCol="1" bandRow="1"/>
              <a:tblGrid>
                <a:gridCol w="10536573">
                  <a:extLst>
                    <a:ext uri="{9D8B030D-6E8A-4147-A177-3AD203B41FA5}">
                      <a16:colId xmlns:a16="http://schemas.microsoft.com/office/drawing/2014/main" val="2722014166"/>
                    </a:ext>
                  </a:extLst>
                </a:gridCol>
              </a:tblGrid>
              <a:tr h="24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36" marR="55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3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460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697448" y="297811"/>
            <a:ext cx="2644630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Làm thơ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7" y="750531"/>
            <a:ext cx="1075019" cy="9541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154D1E-C85F-6E1D-E18C-56D8D00CC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3468"/>
              </p:ext>
            </p:extLst>
          </p:nvPr>
        </p:nvGraphicFramePr>
        <p:xfrm>
          <a:off x="1946247" y="1704638"/>
          <a:ext cx="8084534" cy="4020312"/>
        </p:xfrm>
        <a:graphic>
          <a:graphicData uri="http://schemas.openxmlformats.org/drawingml/2006/table">
            <a:tbl>
              <a:tblPr firstRow="1" firstCol="1" bandRow="1"/>
              <a:tblGrid>
                <a:gridCol w="1728760">
                  <a:extLst>
                    <a:ext uri="{9D8B030D-6E8A-4147-A177-3AD203B41FA5}">
                      <a16:colId xmlns:a16="http://schemas.microsoft.com/office/drawing/2014/main" val="962025077"/>
                    </a:ext>
                  </a:extLst>
                </a:gridCol>
                <a:gridCol w="1529465">
                  <a:extLst>
                    <a:ext uri="{9D8B030D-6E8A-4147-A177-3AD203B41FA5}">
                      <a16:colId xmlns:a16="http://schemas.microsoft.com/office/drawing/2014/main" val="2988451800"/>
                    </a:ext>
                  </a:extLst>
                </a:gridCol>
                <a:gridCol w="1390423">
                  <a:extLst>
                    <a:ext uri="{9D8B030D-6E8A-4147-A177-3AD203B41FA5}">
                      <a16:colId xmlns:a16="http://schemas.microsoft.com/office/drawing/2014/main" val="346533256"/>
                    </a:ext>
                  </a:extLst>
                </a:gridCol>
                <a:gridCol w="1112337">
                  <a:extLst>
                    <a:ext uri="{9D8B030D-6E8A-4147-A177-3AD203B41FA5}">
                      <a16:colId xmlns:a16="http://schemas.microsoft.com/office/drawing/2014/main" val="2322358667"/>
                    </a:ext>
                  </a:extLst>
                </a:gridCol>
                <a:gridCol w="1112337">
                  <a:extLst>
                    <a:ext uri="{9D8B030D-6E8A-4147-A177-3AD203B41FA5}">
                      <a16:colId xmlns:a16="http://schemas.microsoft.com/office/drawing/2014/main" val="1394517196"/>
                    </a:ext>
                  </a:extLst>
                </a:gridCol>
                <a:gridCol w="1211212">
                  <a:extLst>
                    <a:ext uri="{9D8B030D-6E8A-4147-A177-3AD203B41FA5}">
                      <a16:colId xmlns:a16="http://schemas.microsoft.com/office/drawing/2014/main" val="762283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9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1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1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283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040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34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05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285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4066653" y="58662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Làm thơ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938" y="755010"/>
            <a:ext cx="1390651" cy="82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292A4-D305-17DC-EA6E-DDC86F20359A}"/>
              </a:ext>
            </a:extLst>
          </p:cNvPr>
          <p:cNvSpPr txBox="1"/>
          <p:nvPr/>
        </p:nvSpPr>
        <p:spPr>
          <a:xfrm>
            <a:off x="2038784" y="1470479"/>
            <a:ext cx="565731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những ấn tượng, cảm xúc đó bằng những từ ngữ thích hợp.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F81DF-9D99-7504-687F-D8B99770A9D3}"/>
              </a:ext>
            </a:extLst>
          </p:cNvPr>
          <p:cNvSpPr txBox="1"/>
          <p:nvPr/>
        </p:nvSpPr>
        <p:spPr>
          <a:xfrm>
            <a:off x="2038784" y="2793196"/>
            <a:ext cx="565731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những từ ngữ gợi 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CE623-6A22-24B0-25D4-79723763BFF1}"/>
              </a:ext>
            </a:extLst>
          </p:cNvPr>
          <p:cNvSpPr txBox="1"/>
          <p:nvPr/>
        </p:nvSpPr>
        <p:spPr>
          <a:xfrm>
            <a:off x="2038784" y="3980845"/>
            <a:ext cx="565731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các biện pháp tu từ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F96F7-8F3C-D137-FA95-20F62CA0005F}"/>
              </a:ext>
            </a:extLst>
          </p:cNvPr>
          <p:cNvSpPr txBox="1"/>
          <p:nvPr/>
        </p:nvSpPr>
        <p:spPr>
          <a:xfrm>
            <a:off x="2038784" y="5217782"/>
            <a:ext cx="565731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thế những từ ngữ đã viết bằng những từ ngữ khác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4066653" y="58662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Làm thơ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938" y="755010"/>
            <a:ext cx="1390651" cy="82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292A4-D305-17DC-EA6E-DDC86F20359A}"/>
              </a:ext>
            </a:extLst>
          </p:cNvPr>
          <p:cNvSpPr txBox="1"/>
          <p:nvPr/>
        </p:nvSpPr>
        <p:spPr>
          <a:xfrm>
            <a:off x="2038784" y="1774550"/>
            <a:ext cx="645427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ở những vị trí phù hợp, đảm bảo thể hiện hiệu quả ý tưởng của em.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F81DF-9D99-7504-687F-D8B99770A9D3}"/>
              </a:ext>
            </a:extLst>
          </p:cNvPr>
          <p:cNvSpPr txBox="1"/>
          <p:nvPr/>
        </p:nvSpPr>
        <p:spPr>
          <a:xfrm>
            <a:off x="2038784" y="3727450"/>
            <a:ext cx="64542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các câu thơ đã viết, lắng nghe xem giọng điệu có phù hợp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8" y="644856"/>
            <a:ext cx="965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Chỉnh sửa và chia 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1661654" y="1545820"/>
            <a:ext cx="4749699" cy="2946025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776" y="2024274"/>
              <a:ext cx="2787487" cy="46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FFAC0805-BF19-A09D-816F-E5EFFE521A2F}"/>
              </a:ext>
            </a:extLst>
          </p:cNvPr>
          <p:cNvSpPr txBox="1"/>
          <p:nvPr/>
        </p:nvSpPr>
        <p:spPr>
          <a:xfrm>
            <a:off x="2130126" y="2135848"/>
            <a:ext cx="37966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bài thơ theo đúng giọng điệu.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组合 2">
            <a:extLst>
              <a:ext uri="{FF2B5EF4-FFF2-40B4-BE49-F238E27FC236}">
                <a16:creationId xmlns:a16="http://schemas.microsoft.com/office/drawing/2014/main" id="{5846AA9B-EB35-374B-3E4A-DF5D41F57A5A}"/>
              </a:ext>
            </a:extLst>
          </p:cNvPr>
          <p:cNvGrpSpPr/>
          <p:nvPr/>
        </p:nvGrpSpPr>
        <p:grpSpPr>
          <a:xfrm>
            <a:off x="6700833" y="2058303"/>
            <a:ext cx="4749699" cy="2946025"/>
            <a:chOff x="1949253" y="1627716"/>
            <a:chExt cx="3271491" cy="2309600"/>
          </a:xfrm>
        </p:grpSpPr>
        <p:grpSp>
          <p:nvGrpSpPr>
            <p:cNvPr id="126" name="组合 135">
              <a:extLst>
                <a:ext uri="{FF2B5EF4-FFF2-40B4-BE49-F238E27FC236}">
                  <a16:creationId xmlns:a16="http://schemas.microsoft.com/office/drawing/2014/main" id="{B1A87DD8-39A0-2FF1-D873-664B6B3EBF8B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28" name="Freeform 5">
                <a:extLst>
                  <a:ext uri="{FF2B5EF4-FFF2-40B4-BE49-F238E27FC236}">
                    <a16:creationId xmlns:a16="http://schemas.microsoft.com/office/drawing/2014/main" id="{731E0C22-B1B4-B7FC-AAEE-61F6FBD8CABA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3EC461A4-3319-1882-88D4-0EF38D187DF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D10CD0F2-298F-5EE2-21B1-5E2D8FCA5B0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66C9CBB1-4A1D-4C15-3778-8D3E7A45417F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:a16="http://schemas.microsoft.com/office/drawing/2014/main" id="{C64A4571-1F87-A11C-33CD-9027C79D8877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3F120A6D-8349-19F3-2D87-6E9640738BB8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9B071F17-E863-4EF3-DF29-2681C19D245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35" name="组合 143">
                <a:extLst>
                  <a:ext uri="{FF2B5EF4-FFF2-40B4-BE49-F238E27FC236}">
                    <a16:creationId xmlns:a16="http://schemas.microsoft.com/office/drawing/2014/main" id="{E2697D10-E3F7-D8B8-ADC8-B7A2562F111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36" name="Freeform 12">
                  <a:extLst>
                    <a:ext uri="{FF2B5EF4-FFF2-40B4-BE49-F238E27FC236}">
                      <a16:creationId xmlns:a16="http://schemas.microsoft.com/office/drawing/2014/main" id="{80F45AFF-16FA-BC42-0615-A65C857CA024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13">
                  <a:extLst>
                    <a:ext uri="{FF2B5EF4-FFF2-40B4-BE49-F238E27FC236}">
                      <a16:creationId xmlns:a16="http://schemas.microsoft.com/office/drawing/2014/main" id="{565A99C8-16B1-5600-26A5-FEFB825D8646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14">
                  <a:extLst>
                    <a:ext uri="{FF2B5EF4-FFF2-40B4-BE49-F238E27FC236}">
                      <a16:creationId xmlns:a16="http://schemas.microsoft.com/office/drawing/2014/main" id="{DA03F771-4322-D7DD-385F-CCEDB1479BDB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15">
                  <a:extLst>
                    <a:ext uri="{FF2B5EF4-FFF2-40B4-BE49-F238E27FC236}">
                      <a16:creationId xmlns:a16="http://schemas.microsoft.com/office/drawing/2014/main" id="{CD555619-186A-DD68-9883-DACCA28B664F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16">
                  <a:extLst>
                    <a:ext uri="{FF2B5EF4-FFF2-40B4-BE49-F238E27FC236}">
                      <a16:creationId xmlns:a16="http://schemas.microsoft.com/office/drawing/2014/main" id="{63420076-565C-CCF4-E71F-C81EF7E197E5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17">
                  <a:extLst>
                    <a:ext uri="{FF2B5EF4-FFF2-40B4-BE49-F238E27FC236}">
                      <a16:creationId xmlns:a16="http://schemas.microsoft.com/office/drawing/2014/main" id="{E63BDAC8-48E5-2B0A-1C4A-5B292F901A85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8">
                  <a:extLst>
                    <a:ext uri="{FF2B5EF4-FFF2-40B4-BE49-F238E27FC236}">
                      <a16:creationId xmlns:a16="http://schemas.microsoft.com/office/drawing/2014/main" id="{3915AC87-76B0-B141-3B58-33108E8AB793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19">
                  <a:extLst>
                    <a:ext uri="{FF2B5EF4-FFF2-40B4-BE49-F238E27FC236}">
                      <a16:creationId xmlns:a16="http://schemas.microsoft.com/office/drawing/2014/main" id="{DADBBCD2-79E1-8368-E149-9F8D25B022F8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20">
                  <a:extLst>
                    <a:ext uri="{FF2B5EF4-FFF2-40B4-BE49-F238E27FC236}">
                      <a16:creationId xmlns:a16="http://schemas.microsoft.com/office/drawing/2014/main" id="{48112441-B249-B779-D022-0B0DACEDA33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21">
                  <a:extLst>
                    <a:ext uri="{FF2B5EF4-FFF2-40B4-BE49-F238E27FC236}">
                      <a16:creationId xmlns:a16="http://schemas.microsoft.com/office/drawing/2014/main" id="{B2D6FAF7-5DD2-139F-95F6-98FC19A519C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22">
                  <a:extLst>
                    <a:ext uri="{FF2B5EF4-FFF2-40B4-BE49-F238E27FC236}">
                      <a16:creationId xmlns:a16="http://schemas.microsoft.com/office/drawing/2014/main" id="{71D6F6D1-D850-60CD-CD5F-DEDC958ABB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23">
                  <a:extLst>
                    <a:ext uri="{FF2B5EF4-FFF2-40B4-BE49-F238E27FC236}">
                      <a16:creationId xmlns:a16="http://schemas.microsoft.com/office/drawing/2014/main" id="{3A3FD746-0C1D-AE2A-CE1D-191597B1EC18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10B3002D-886B-41D9-E156-ABF757B9DAA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77F13C8D-BD64-D2D4-797B-44507E8350B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5B7A8529-35FD-CC10-33B4-F2733BCFACEF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27">
                  <a:extLst>
                    <a:ext uri="{FF2B5EF4-FFF2-40B4-BE49-F238E27FC236}">
                      <a16:creationId xmlns:a16="http://schemas.microsoft.com/office/drawing/2014/main" id="{BA0EF015-FBA3-EEDB-4B26-76FEC694C8F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28">
                  <a:extLst>
                    <a:ext uri="{FF2B5EF4-FFF2-40B4-BE49-F238E27FC236}">
                      <a16:creationId xmlns:a16="http://schemas.microsoft.com/office/drawing/2014/main" id="{A4BB608C-BB2A-F471-762C-16F65361D076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29">
                  <a:extLst>
                    <a:ext uri="{FF2B5EF4-FFF2-40B4-BE49-F238E27FC236}">
                      <a16:creationId xmlns:a16="http://schemas.microsoft.com/office/drawing/2014/main" id="{C76F03F1-E4C4-DC93-1D40-AABD609EB03A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30">
                  <a:extLst>
                    <a:ext uri="{FF2B5EF4-FFF2-40B4-BE49-F238E27FC236}">
                      <a16:creationId xmlns:a16="http://schemas.microsoft.com/office/drawing/2014/main" id="{CBFADBF1-BFA3-5031-A03C-5D21BEC3F3E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31">
                  <a:extLst>
                    <a:ext uri="{FF2B5EF4-FFF2-40B4-BE49-F238E27FC236}">
                      <a16:creationId xmlns:a16="http://schemas.microsoft.com/office/drawing/2014/main" id="{19E99DC9-C957-D699-1B6D-200C765F850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32">
                  <a:extLst>
                    <a:ext uri="{FF2B5EF4-FFF2-40B4-BE49-F238E27FC236}">
                      <a16:creationId xmlns:a16="http://schemas.microsoft.com/office/drawing/2014/main" id="{EF99E33C-2DEB-86DD-0EE9-A506465A1F7E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33">
                  <a:extLst>
                    <a:ext uri="{FF2B5EF4-FFF2-40B4-BE49-F238E27FC236}">
                      <a16:creationId xmlns:a16="http://schemas.microsoft.com/office/drawing/2014/main" id="{420E206E-6960-5AFE-C1A6-327F9785D3B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34">
                  <a:extLst>
                    <a:ext uri="{FF2B5EF4-FFF2-40B4-BE49-F238E27FC236}">
                      <a16:creationId xmlns:a16="http://schemas.microsoft.com/office/drawing/2014/main" id="{FD0B1B16-F632-0EF9-1902-942CE671A7EA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35">
                  <a:extLst>
                    <a:ext uri="{FF2B5EF4-FFF2-40B4-BE49-F238E27FC236}">
                      <a16:creationId xmlns:a16="http://schemas.microsoft.com/office/drawing/2014/main" id="{E32D9860-4448-037C-BA8F-E8EA6B9711D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36">
                  <a:extLst>
                    <a:ext uri="{FF2B5EF4-FFF2-40B4-BE49-F238E27FC236}">
                      <a16:creationId xmlns:a16="http://schemas.microsoft.com/office/drawing/2014/main" id="{09927A21-77E1-236B-20A9-B6789B4D4DDC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37">
                  <a:extLst>
                    <a:ext uri="{FF2B5EF4-FFF2-40B4-BE49-F238E27FC236}">
                      <a16:creationId xmlns:a16="http://schemas.microsoft.com/office/drawing/2014/main" id="{BED8EC51-4CED-4C33-56AB-130518B5CBBA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38">
                  <a:extLst>
                    <a:ext uri="{FF2B5EF4-FFF2-40B4-BE49-F238E27FC236}">
                      <a16:creationId xmlns:a16="http://schemas.microsoft.com/office/drawing/2014/main" id="{0EB66EDF-BE8A-E76F-C091-1D2544751823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39">
                  <a:extLst>
                    <a:ext uri="{FF2B5EF4-FFF2-40B4-BE49-F238E27FC236}">
                      <a16:creationId xmlns:a16="http://schemas.microsoft.com/office/drawing/2014/main" id="{CB875A1C-BBB8-B9F0-D7B9-09E6E0CAF310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40">
                  <a:extLst>
                    <a:ext uri="{FF2B5EF4-FFF2-40B4-BE49-F238E27FC236}">
                      <a16:creationId xmlns:a16="http://schemas.microsoft.com/office/drawing/2014/main" id="{BF02EB3C-9CB8-E228-BD1B-28527C25295B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41">
                  <a:extLst>
                    <a:ext uri="{FF2B5EF4-FFF2-40B4-BE49-F238E27FC236}">
                      <a16:creationId xmlns:a16="http://schemas.microsoft.com/office/drawing/2014/main" id="{232CDD1D-6C36-E9F8-0DD8-0AD4B3D7959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42">
                  <a:extLst>
                    <a:ext uri="{FF2B5EF4-FFF2-40B4-BE49-F238E27FC236}">
                      <a16:creationId xmlns:a16="http://schemas.microsoft.com/office/drawing/2014/main" id="{6A042015-64B2-C3CE-DD79-AA48DABA5971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43">
                  <a:extLst>
                    <a:ext uri="{FF2B5EF4-FFF2-40B4-BE49-F238E27FC236}">
                      <a16:creationId xmlns:a16="http://schemas.microsoft.com/office/drawing/2014/main" id="{30B4B46C-0D86-12CE-8F39-AE5FE7CEEA7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44">
                  <a:extLst>
                    <a:ext uri="{FF2B5EF4-FFF2-40B4-BE49-F238E27FC236}">
                      <a16:creationId xmlns:a16="http://schemas.microsoft.com/office/drawing/2014/main" id="{77C420B7-EA41-A9F6-CE88-D0ADB41A6987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45">
                  <a:extLst>
                    <a:ext uri="{FF2B5EF4-FFF2-40B4-BE49-F238E27FC236}">
                      <a16:creationId xmlns:a16="http://schemas.microsoft.com/office/drawing/2014/main" id="{0ED8E7C8-C8C4-9D3B-B8A5-9E271FCE8062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46">
                  <a:extLst>
                    <a:ext uri="{FF2B5EF4-FFF2-40B4-BE49-F238E27FC236}">
                      <a16:creationId xmlns:a16="http://schemas.microsoft.com/office/drawing/2014/main" id="{14FD7E23-F833-1109-F921-820DC97C17D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47">
                  <a:extLst>
                    <a:ext uri="{FF2B5EF4-FFF2-40B4-BE49-F238E27FC236}">
                      <a16:creationId xmlns:a16="http://schemas.microsoft.com/office/drawing/2014/main" id="{BB1D7B08-033B-1D12-55DA-80B061D79CCA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48">
                  <a:extLst>
                    <a:ext uri="{FF2B5EF4-FFF2-40B4-BE49-F238E27FC236}">
                      <a16:creationId xmlns:a16="http://schemas.microsoft.com/office/drawing/2014/main" id="{46F629FD-F2BE-8A98-724A-2770D9E38EC1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49">
                  <a:extLst>
                    <a:ext uri="{FF2B5EF4-FFF2-40B4-BE49-F238E27FC236}">
                      <a16:creationId xmlns:a16="http://schemas.microsoft.com/office/drawing/2014/main" id="{ADBBDF20-94B3-361A-F5A0-0ACCD852F2F8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50">
                  <a:extLst>
                    <a:ext uri="{FF2B5EF4-FFF2-40B4-BE49-F238E27FC236}">
                      <a16:creationId xmlns:a16="http://schemas.microsoft.com/office/drawing/2014/main" id="{80F0358D-8674-DC95-971E-D3A26D64C6F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51">
                  <a:extLst>
                    <a:ext uri="{FF2B5EF4-FFF2-40B4-BE49-F238E27FC236}">
                      <a16:creationId xmlns:a16="http://schemas.microsoft.com/office/drawing/2014/main" id="{C98EE007-EEC6-9259-BD33-35B843395FBD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52">
                  <a:extLst>
                    <a:ext uri="{FF2B5EF4-FFF2-40B4-BE49-F238E27FC236}">
                      <a16:creationId xmlns:a16="http://schemas.microsoft.com/office/drawing/2014/main" id="{B9B7519D-267C-E9C4-A4EC-71638CE5C715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53">
                  <a:extLst>
                    <a:ext uri="{FF2B5EF4-FFF2-40B4-BE49-F238E27FC236}">
                      <a16:creationId xmlns:a16="http://schemas.microsoft.com/office/drawing/2014/main" id="{D2B593EA-56C4-E31C-DEF6-C7C9B696DE0E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54">
                  <a:extLst>
                    <a:ext uri="{FF2B5EF4-FFF2-40B4-BE49-F238E27FC236}">
                      <a16:creationId xmlns:a16="http://schemas.microsoft.com/office/drawing/2014/main" id="{59E39F76-3355-017B-B325-99B85AF3CB91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55">
                  <a:extLst>
                    <a:ext uri="{FF2B5EF4-FFF2-40B4-BE49-F238E27FC236}">
                      <a16:creationId xmlns:a16="http://schemas.microsoft.com/office/drawing/2014/main" id="{BC50A28A-EFE8-E7D1-EDEC-E22ABD013ECB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56">
                  <a:extLst>
                    <a:ext uri="{FF2B5EF4-FFF2-40B4-BE49-F238E27FC236}">
                      <a16:creationId xmlns:a16="http://schemas.microsoft.com/office/drawing/2014/main" id="{6F7E361F-59CB-918C-2AFB-C09111B977F4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57">
                  <a:extLst>
                    <a:ext uri="{FF2B5EF4-FFF2-40B4-BE49-F238E27FC236}">
                      <a16:creationId xmlns:a16="http://schemas.microsoft.com/office/drawing/2014/main" id="{2B05EC08-BCD9-E4E2-D5A6-0CF764A16920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58">
                  <a:extLst>
                    <a:ext uri="{FF2B5EF4-FFF2-40B4-BE49-F238E27FC236}">
                      <a16:creationId xmlns:a16="http://schemas.microsoft.com/office/drawing/2014/main" id="{CDFC2CE2-22A9-64B7-B11C-4F4E0FE5423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59">
                  <a:extLst>
                    <a:ext uri="{FF2B5EF4-FFF2-40B4-BE49-F238E27FC236}">
                      <a16:creationId xmlns:a16="http://schemas.microsoft.com/office/drawing/2014/main" id="{60AC6FA1-24B3-AA5D-D0F5-B8E8B59E174C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60">
                  <a:extLst>
                    <a:ext uri="{FF2B5EF4-FFF2-40B4-BE49-F238E27FC236}">
                      <a16:creationId xmlns:a16="http://schemas.microsoft.com/office/drawing/2014/main" id="{50492B50-F737-56BF-45D6-4C6BA9E06AE6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61">
                  <a:extLst>
                    <a:ext uri="{FF2B5EF4-FFF2-40B4-BE49-F238E27FC236}">
                      <a16:creationId xmlns:a16="http://schemas.microsoft.com/office/drawing/2014/main" id="{231040B4-FDF1-D8C6-7165-84924E879FA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62">
                  <a:extLst>
                    <a:ext uri="{FF2B5EF4-FFF2-40B4-BE49-F238E27FC236}">
                      <a16:creationId xmlns:a16="http://schemas.microsoft.com/office/drawing/2014/main" id="{A15AB787-82AB-6ECD-D234-8EC13C6EE0B0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63">
                  <a:extLst>
                    <a:ext uri="{FF2B5EF4-FFF2-40B4-BE49-F238E27FC236}">
                      <a16:creationId xmlns:a16="http://schemas.microsoft.com/office/drawing/2014/main" id="{2E9CD04C-C1E1-1CA5-50AF-AC9B2C100584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64">
                  <a:extLst>
                    <a:ext uri="{FF2B5EF4-FFF2-40B4-BE49-F238E27FC236}">
                      <a16:creationId xmlns:a16="http://schemas.microsoft.com/office/drawing/2014/main" id="{960B8E12-DC29-E9FB-3239-AA091D6F0124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65">
                  <a:extLst>
                    <a:ext uri="{FF2B5EF4-FFF2-40B4-BE49-F238E27FC236}">
                      <a16:creationId xmlns:a16="http://schemas.microsoft.com/office/drawing/2014/main" id="{2AB8E789-31F3-F405-EEB4-84ACB395FF1B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66">
                  <a:extLst>
                    <a:ext uri="{FF2B5EF4-FFF2-40B4-BE49-F238E27FC236}">
                      <a16:creationId xmlns:a16="http://schemas.microsoft.com/office/drawing/2014/main" id="{D1D51B47-411F-4041-4469-3A1262307013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67">
                  <a:extLst>
                    <a:ext uri="{FF2B5EF4-FFF2-40B4-BE49-F238E27FC236}">
                      <a16:creationId xmlns:a16="http://schemas.microsoft.com/office/drawing/2014/main" id="{35EBE75B-6D3A-30C6-476B-1DC97C20AC33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68">
                  <a:extLst>
                    <a:ext uri="{FF2B5EF4-FFF2-40B4-BE49-F238E27FC236}">
                      <a16:creationId xmlns:a16="http://schemas.microsoft.com/office/drawing/2014/main" id="{56CA1AA0-6195-8F12-4743-820969F3EF78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69">
                  <a:extLst>
                    <a:ext uri="{FF2B5EF4-FFF2-40B4-BE49-F238E27FC236}">
                      <a16:creationId xmlns:a16="http://schemas.microsoft.com/office/drawing/2014/main" id="{4CC99D20-9012-9B38-F607-855A1CF06F71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70">
                  <a:extLst>
                    <a:ext uri="{FF2B5EF4-FFF2-40B4-BE49-F238E27FC236}">
                      <a16:creationId xmlns:a16="http://schemas.microsoft.com/office/drawing/2014/main" id="{D82BE61A-897C-BCB0-77BD-CB4506291809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71">
                  <a:extLst>
                    <a:ext uri="{FF2B5EF4-FFF2-40B4-BE49-F238E27FC236}">
                      <a16:creationId xmlns:a16="http://schemas.microsoft.com/office/drawing/2014/main" id="{E77F3CD6-22BE-7804-56D1-02EE11F9991C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72">
                  <a:extLst>
                    <a:ext uri="{FF2B5EF4-FFF2-40B4-BE49-F238E27FC236}">
                      <a16:creationId xmlns:a16="http://schemas.microsoft.com/office/drawing/2014/main" id="{CE9F99F7-2764-34D9-FA45-EF5FA9C83BBA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7" name="Freeform 73">
                  <a:extLst>
                    <a:ext uri="{FF2B5EF4-FFF2-40B4-BE49-F238E27FC236}">
                      <a16:creationId xmlns:a16="http://schemas.microsoft.com/office/drawing/2014/main" id="{5CD647A7-931F-AB4F-5C90-182D6BADF61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8" name="Freeform 74">
                  <a:extLst>
                    <a:ext uri="{FF2B5EF4-FFF2-40B4-BE49-F238E27FC236}">
                      <a16:creationId xmlns:a16="http://schemas.microsoft.com/office/drawing/2014/main" id="{6181D22C-9CBD-6A41-3A37-1FAB0501A6D0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9" name="Freeform 75">
                  <a:extLst>
                    <a:ext uri="{FF2B5EF4-FFF2-40B4-BE49-F238E27FC236}">
                      <a16:creationId xmlns:a16="http://schemas.microsoft.com/office/drawing/2014/main" id="{1C402D01-BCD7-8420-5EFC-876437E5A8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0" name="Freeform 76">
                  <a:extLst>
                    <a:ext uri="{FF2B5EF4-FFF2-40B4-BE49-F238E27FC236}">
                      <a16:creationId xmlns:a16="http://schemas.microsoft.com/office/drawing/2014/main" id="{5CCA2F26-3FE7-53BF-EA8B-A055DACF13FB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1" name="Freeform 77">
                  <a:extLst>
                    <a:ext uri="{FF2B5EF4-FFF2-40B4-BE49-F238E27FC236}">
                      <a16:creationId xmlns:a16="http://schemas.microsoft.com/office/drawing/2014/main" id="{B3C90FE0-4239-1C92-0948-64A4248B6B3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2" name="Freeform 78">
                  <a:extLst>
                    <a:ext uri="{FF2B5EF4-FFF2-40B4-BE49-F238E27FC236}">
                      <a16:creationId xmlns:a16="http://schemas.microsoft.com/office/drawing/2014/main" id="{45EF496E-202C-DCA7-E3B5-0F5965B63DCE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3" name="Freeform 79">
                  <a:extLst>
                    <a:ext uri="{FF2B5EF4-FFF2-40B4-BE49-F238E27FC236}">
                      <a16:creationId xmlns:a16="http://schemas.microsoft.com/office/drawing/2014/main" id="{44CC897A-EE31-9321-3D44-3B9272D2AC82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4" name="Freeform 80">
                  <a:extLst>
                    <a:ext uri="{FF2B5EF4-FFF2-40B4-BE49-F238E27FC236}">
                      <a16:creationId xmlns:a16="http://schemas.microsoft.com/office/drawing/2014/main" id="{A7D4734E-C8C0-32CD-024E-CD12617FFC2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5" name="Freeform 81">
                  <a:extLst>
                    <a:ext uri="{FF2B5EF4-FFF2-40B4-BE49-F238E27FC236}">
                      <a16:creationId xmlns:a16="http://schemas.microsoft.com/office/drawing/2014/main" id="{5F48A20C-4F56-CB9F-E21B-F46C11D0E10B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6" name="Freeform 82">
                  <a:extLst>
                    <a:ext uri="{FF2B5EF4-FFF2-40B4-BE49-F238E27FC236}">
                      <a16:creationId xmlns:a16="http://schemas.microsoft.com/office/drawing/2014/main" id="{11858EEA-F50E-EBA9-2456-926F353DCBB4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7" name="Freeform 83">
                  <a:extLst>
                    <a:ext uri="{FF2B5EF4-FFF2-40B4-BE49-F238E27FC236}">
                      <a16:creationId xmlns:a16="http://schemas.microsoft.com/office/drawing/2014/main" id="{8D7BBE09-A494-F16D-37D2-DDDB527940B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8" name="Freeform 84">
                  <a:extLst>
                    <a:ext uri="{FF2B5EF4-FFF2-40B4-BE49-F238E27FC236}">
                      <a16:creationId xmlns:a16="http://schemas.microsoft.com/office/drawing/2014/main" id="{70A4AA33-49B0-953A-DEA9-464DF2819C9C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9" name="Freeform 85">
                  <a:extLst>
                    <a:ext uri="{FF2B5EF4-FFF2-40B4-BE49-F238E27FC236}">
                      <a16:creationId xmlns:a16="http://schemas.microsoft.com/office/drawing/2014/main" id="{E6CF3C48-D828-EEF1-96C0-87B53C8B71C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0" name="Freeform 86">
                  <a:extLst>
                    <a:ext uri="{FF2B5EF4-FFF2-40B4-BE49-F238E27FC236}">
                      <a16:creationId xmlns:a16="http://schemas.microsoft.com/office/drawing/2014/main" id="{1A338793-FA64-2B4E-F03F-98EB60368DF6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1" name="Freeform 87">
                  <a:extLst>
                    <a:ext uri="{FF2B5EF4-FFF2-40B4-BE49-F238E27FC236}">
                      <a16:creationId xmlns:a16="http://schemas.microsoft.com/office/drawing/2014/main" id="{77A6799F-9ADE-2A59-83B5-47F1343AFA77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2" name="Freeform 88">
                  <a:extLst>
                    <a:ext uri="{FF2B5EF4-FFF2-40B4-BE49-F238E27FC236}">
                      <a16:creationId xmlns:a16="http://schemas.microsoft.com/office/drawing/2014/main" id="{534AA14F-AF6A-98AA-DE0B-A7571F016D60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3" name="Freeform 89">
                  <a:extLst>
                    <a:ext uri="{FF2B5EF4-FFF2-40B4-BE49-F238E27FC236}">
                      <a16:creationId xmlns:a16="http://schemas.microsoft.com/office/drawing/2014/main" id="{3D95742B-AE48-BEF0-9A22-BB1A7FEF936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4" name="Freeform 90">
                  <a:extLst>
                    <a:ext uri="{FF2B5EF4-FFF2-40B4-BE49-F238E27FC236}">
                      <a16:creationId xmlns:a16="http://schemas.microsoft.com/office/drawing/2014/main" id="{238A11A0-DDD3-4BF5-1F14-B2DAFE38300F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5" name="Freeform 91">
                  <a:extLst>
                    <a:ext uri="{FF2B5EF4-FFF2-40B4-BE49-F238E27FC236}">
                      <a16:creationId xmlns:a16="http://schemas.microsoft.com/office/drawing/2014/main" id="{3917445C-41FD-EA0A-5617-FC189F078DAC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6" name="Freeform 92">
                  <a:extLst>
                    <a:ext uri="{FF2B5EF4-FFF2-40B4-BE49-F238E27FC236}">
                      <a16:creationId xmlns:a16="http://schemas.microsoft.com/office/drawing/2014/main" id="{8C300C6E-B057-E160-BF0C-ECE00A4ABC05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7" name="文本框 49">
              <a:extLst>
                <a:ext uri="{FF2B5EF4-FFF2-40B4-BE49-F238E27FC236}">
                  <a16:creationId xmlns:a16="http://schemas.microsoft.com/office/drawing/2014/main" id="{624B0AB8-9973-B766-10C0-C48896A97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776" y="2024274"/>
              <a:ext cx="2787487" cy="46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5FEE30AF-58D5-3DAB-4B1D-DF1FB3D4EE82}"/>
              </a:ext>
            </a:extLst>
          </p:cNvPr>
          <p:cNvSpPr txBox="1"/>
          <p:nvPr/>
        </p:nvSpPr>
        <p:spPr>
          <a:xfrm>
            <a:off x="7118324" y="2887766"/>
            <a:ext cx="3796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bảng kiểm để kiểm tra và sửa 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3" grpId="0"/>
      <p:bldP spid="2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693887-5496-34C0-A9B2-58EBD81A5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80950"/>
              </p:ext>
            </p:extLst>
          </p:nvPr>
        </p:nvGraphicFramePr>
        <p:xfrm>
          <a:off x="459340" y="495217"/>
          <a:ext cx="11245741" cy="5606735"/>
        </p:xfrm>
        <a:graphic>
          <a:graphicData uri="http://schemas.openxmlformats.org/drawingml/2006/table">
            <a:tbl>
              <a:tblPr firstRow="1" firstCol="1" bandRow="1"/>
              <a:tblGrid>
                <a:gridCol w="2471806">
                  <a:extLst>
                    <a:ext uri="{9D8B030D-6E8A-4147-A177-3AD203B41FA5}">
                      <a16:colId xmlns:a16="http://schemas.microsoft.com/office/drawing/2014/main" val="57626403"/>
                    </a:ext>
                  </a:extLst>
                </a:gridCol>
                <a:gridCol w="7007933">
                  <a:extLst>
                    <a:ext uri="{9D8B030D-6E8A-4147-A177-3AD203B41FA5}">
                      <a16:colId xmlns:a16="http://schemas.microsoft.com/office/drawing/2014/main" val="1419604828"/>
                    </a:ext>
                  </a:extLst>
                </a:gridCol>
                <a:gridCol w="859642">
                  <a:extLst>
                    <a:ext uri="{9D8B030D-6E8A-4147-A177-3AD203B41FA5}">
                      <a16:colId xmlns:a16="http://schemas.microsoft.com/office/drawing/2014/main" val="4038619494"/>
                    </a:ext>
                  </a:extLst>
                </a:gridCol>
                <a:gridCol w="906360">
                  <a:extLst>
                    <a:ext uri="{9D8B030D-6E8A-4147-A177-3AD203B41FA5}">
                      <a16:colId xmlns:a16="http://schemas.microsoft.com/office/drawing/2014/main" val="1614833278"/>
                    </a:ext>
                  </a:extLst>
                </a:gridCol>
              </a:tblGrid>
              <a:tr h="748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51511"/>
                  </a:ext>
                </a:extLst>
              </a:tr>
              <a:tr h="316456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gồm có các dòng thơ bốn chữ hoặc năm chữ.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02298"/>
                  </a:ext>
                </a:extLst>
              </a:tr>
              <a:tr h="640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2/2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3/2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2/3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0938"/>
                  </a:ext>
                </a:extLst>
              </a:tr>
              <a:tr h="316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12429"/>
                  </a:ext>
                </a:extLst>
              </a:tr>
              <a:tr h="532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91037"/>
                  </a:ext>
                </a:extLst>
              </a:tr>
              <a:tr h="532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95332"/>
                  </a:ext>
                </a:extLst>
              </a:tr>
              <a:tr h="316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hình ảnh trong bài thơ sống động, thú vị.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6033"/>
                  </a:ext>
                </a:extLst>
              </a:tr>
              <a:tr h="208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độ dài tối thiểu: hai khổ thơ.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50903"/>
                  </a:ext>
                </a:extLst>
              </a:tr>
              <a:tr h="4243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thể hiện được một trạng thái cảm xúc, một cách nhìn về cuộc sống.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3725"/>
                  </a:ext>
                </a:extLst>
              </a:tr>
              <a:tr h="316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 phù hợp với nội dung văn bản.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7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27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91841" y="2143368"/>
            <a:ext cx="9434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63" y="4601818"/>
            <a:ext cx="3900652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0475" y="12526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3" y="4097065"/>
            <a:ext cx="5350548" cy="1903687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1" name="5-Point Star 50">
            <a:hlinkClick r:id="rId4" action="ppaction://hlinksldjump"/>
          </p:cNvPr>
          <p:cNvSpPr/>
          <p:nvPr/>
        </p:nvSpPr>
        <p:spPr>
          <a:xfrm>
            <a:off x="1710557" y="1578327"/>
            <a:ext cx="612891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33329" y="18970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53" name="5-Point Star 52">
            <a:hlinkClick r:id="rId5" action="ppaction://hlinksldjump"/>
          </p:cNvPr>
          <p:cNvSpPr/>
          <p:nvPr/>
        </p:nvSpPr>
        <p:spPr>
          <a:xfrm>
            <a:off x="3300288" y="2222683"/>
            <a:ext cx="859141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46085" y="12491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55" name="5-Point Star 54">
            <a:hlinkClick r:id="rId6" action="ppaction://hlinksldjump"/>
          </p:cNvPr>
          <p:cNvSpPr/>
          <p:nvPr/>
        </p:nvSpPr>
        <p:spPr>
          <a:xfrm>
            <a:off x="6113044" y="1574797"/>
            <a:ext cx="859141" cy="644356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58841" y="2219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6</a:t>
            </a:r>
          </a:p>
        </p:txBody>
      </p:sp>
      <p:sp>
        <p:nvSpPr>
          <p:cNvPr id="57" name="5-Point Star 56">
            <a:hlinkClick r:id="rId7" action="ppaction://hlinksldjump"/>
          </p:cNvPr>
          <p:cNvSpPr/>
          <p:nvPr/>
        </p:nvSpPr>
        <p:spPr>
          <a:xfrm>
            <a:off x="8925800" y="2544861"/>
            <a:ext cx="859141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8705" y="29551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59" name="5-Point Star 58">
            <a:hlinkClick r:id="rId8" action="ppaction://hlinksldjump"/>
          </p:cNvPr>
          <p:cNvSpPr/>
          <p:nvPr/>
        </p:nvSpPr>
        <p:spPr>
          <a:xfrm>
            <a:off x="6972185" y="3280837"/>
            <a:ext cx="626099" cy="469575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0953" y="22191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3" name="5-Point Star 62">
            <a:hlinkClick r:id="rId9" action="ppaction://hlinksldjump"/>
          </p:cNvPr>
          <p:cNvSpPr/>
          <p:nvPr/>
        </p:nvSpPr>
        <p:spPr>
          <a:xfrm>
            <a:off x="732697" y="2544860"/>
            <a:ext cx="429571" cy="32217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84973" y="2750681"/>
            <a:ext cx="123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biệt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9" name="5-Point Star 68">
            <a:hlinkClick r:id="rId7" action="ppaction://hlinksldjump"/>
          </p:cNvPr>
          <p:cNvSpPr/>
          <p:nvPr/>
        </p:nvSpPr>
        <p:spPr>
          <a:xfrm>
            <a:off x="3866341" y="3127009"/>
            <a:ext cx="2579713" cy="144189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0" name="Pentagon 69"/>
          <p:cNvSpPr/>
          <p:nvPr/>
        </p:nvSpPr>
        <p:spPr>
          <a:xfrm flipH="1">
            <a:off x="10159134" y="5436145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00453" y="4478042"/>
            <a:ext cx="6591099" cy="1084914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Ngôi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sao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may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mắn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06" y="3168687"/>
            <a:ext cx="149975" cy="9950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29" y="1859268"/>
            <a:ext cx="247651" cy="16430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9" y="2256887"/>
            <a:ext cx="206475" cy="1369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14" y="2274135"/>
            <a:ext cx="174279" cy="115628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0480B393-4988-4D76-866F-5168E707A428}"/>
              </a:ext>
            </a:extLst>
          </p:cNvPr>
          <p:cNvSpPr/>
          <p:nvPr/>
        </p:nvSpPr>
        <p:spPr>
          <a:xfrm>
            <a:off x="100885" y="5488100"/>
            <a:ext cx="1693257" cy="437797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Bài học</a:t>
            </a:r>
          </a:p>
        </p:txBody>
      </p:sp>
      <p:pic>
        <p:nvPicPr>
          <p:cNvPr id="4" name="Victory-Bond_zh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76.8776" end="183294.043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3735" y="3543155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39F984B-8D4A-6EB1-01C1-71F1D190B4D7}"/>
              </a:ext>
            </a:extLst>
          </p:cNvPr>
          <p:cNvSpPr txBox="1"/>
          <p:nvPr/>
        </p:nvSpPr>
        <p:spPr>
          <a:xfrm>
            <a:off x="10224243" y="35040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7</a:t>
            </a:r>
          </a:p>
        </p:txBody>
      </p:sp>
      <p:sp>
        <p:nvSpPr>
          <p:cNvPr id="27" name="5-Point Star 56">
            <a:hlinkClick r:id="rId12" action="ppaction://hlinksldjump"/>
            <a:extLst>
              <a:ext uri="{FF2B5EF4-FFF2-40B4-BE49-F238E27FC236}">
                <a16:creationId xmlns:a16="http://schemas.microsoft.com/office/drawing/2014/main" id="{629A3E1C-40D6-F0DF-AAE7-3CED025043AA}"/>
              </a:ext>
            </a:extLst>
          </p:cNvPr>
          <p:cNvSpPr/>
          <p:nvPr/>
        </p:nvSpPr>
        <p:spPr>
          <a:xfrm>
            <a:off x="9991202" y="3829756"/>
            <a:ext cx="859141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7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2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68" grpId="0"/>
      <p:bldP spid="69" grpId="0" animBg="1"/>
      <p:bldP spid="69" grpId="1" animBg="1"/>
      <p:bldP spid="71" grpId="0"/>
      <p:bldP spid="26" grpId="0"/>
      <p:bldP spid="27" grpId="0" animBg="1"/>
      <p:bldP spid="2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8" y="475711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623848" y="1059919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phù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402438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bản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8290" y="3646688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3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062590" y="5747136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5404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5" y="4757106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703993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2: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45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59" y="3117377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1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024994" y="5914045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  <a:hlinkClick r:id="rId8" action="ppaction://hlinksldjump"/>
              </a:rPr>
              <a:t>HOME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5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269846" y="295712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447416" y="561716"/>
            <a:ext cx="423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1738261" y="1738760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  <a:p>
            <a:pPr lvl="0" algn="ctr"/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MỘT BÀI THƠ  BỐN CHỮ HOẶC NĂM CHỮ</a:t>
            </a:r>
          </a:p>
        </p:txBody>
      </p:sp>
    </p:spTree>
    <p:extLst>
      <p:ext uri="{BB962C8B-B14F-4D97-AF65-F5344CB8AC3E}">
        <p14:creationId xmlns:p14="http://schemas.microsoft.com/office/powerpoint/2010/main" val="178589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1" y="4757101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703988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3: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 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viết bài thơ hiện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em về sự vật, hiện tượng nào đó của thiên nhiên hoặc cuộc sống.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38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cảm xúc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5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5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159105" y="5925857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7204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6" y="4757093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897622"/>
            <a:ext cx="9375819" cy="221272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4: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hầy cô, bạn bè, gia đình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30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50" y="3117377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8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159106" y="5987197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5233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9" y="4757082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417739"/>
            <a:ext cx="9375819" cy="169259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5: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21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giới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7120" y="3117377"/>
            <a:ext cx="4977773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10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317842" y="5838440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805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" y="475707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6" y="5436104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320803" y="1591743"/>
            <a:ext cx="10088847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6: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09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3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42021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" y="475707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6" y="5436104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320803" y="1591743"/>
            <a:ext cx="10088847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7: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09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sửa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3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39146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4">
            <a:extLst>
              <a:ext uri="{FF2B5EF4-FFF2-40B4-BE49-F238E27FC236}">
                <a16:creationId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id="{203D3D5D-886A-360D-2156-84AB39286C34}"/>
              </a:ext>
            </a:extLst>
          </p:cNvPr>
          <p:cNvGrpSpPr/>
          <p:nvPr/>
        </p:nvGrpSpPr>
        <p:grpSpPr>
          <a:xfrm>
            <a:off x="2335423" y="2063733"/>
            <a:ext cx="4296698" cy="2730533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9B14288-4E8A-A147-BB9D-4F27BEB2368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32B8D5D-5175-D0DD-BAF5-CC328C65339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520166" cy="1343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cũ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: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học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và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hoàn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thành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tập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33695" y="902491"/>
            <a:ext cx="4677751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9" name="组合 2">
            <a:extLst>
              <a:ext uri="{FF2B5EF4-FFF2-40B4-BE49-F238E27FC236}">
                <a16:creationId xmlns:a16="http://schemas.microsoft.com/office/drawing/2014/main" id="{BBDCC43E-6868-B336-9702-50C15C2E9734}"/>
              </a:ext>
            </a:extLst>
          </p:cNvPr>
          <p:cNvGrpSpPr/>
          <p:nvPr/>
        </p:nvGrpSpPr>
        <p:grpSpPr>
          <a:xfrm>
            <a:off x="6253563" y="471643"/>
            <a:ext cx="5398656" cy="2730533"/>
            <a:chOff x="1949253" y="1627716"/>
            <a:chExt cx="3271491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:a16="http://schemas.microsoft.com/office/drawing/2014/main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:a16="http://schemas.microsoft.com/office/drawing/2014/main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:a16="http://schemas.microsoft.com/office/drawing/2014/main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:a16="http://schemas.microsoft.com/office/drawing/2014/main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:a16="http://schemas.microsoft.com/office/drawing/2014/main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:a16="http://schemas.microsoft.com/office/drawing/2014/main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:a16="http://schemas.microsoft.com/office/drawing/2014/main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:a16="http://schemas.microsoft.com/office/drawing/2014/main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:a16="http://schemas.microsoft.com/office/drawing/2014/main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:a16="http://schemas.microsoft.com/office/drawing/2014/main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:a16="http://schemas.microsoft.com/office/drawing/2014/main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:a16="http://schemas.microsoft.com/office/drawing/2014/main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:a16="http://schemas.microsoft.com/office/drawing/2014/main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:a16="http://schemas.microsoft.com/office/drawing/2014/main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:a16="http://schemas.microsoft.com/office/drawing/2014/main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:a16="http://schemas.microsoft.com/office/drawing/2014/main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:a16="http://schemas.microsoft.com/office/drawing/2014/main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:a16="http://schemas.microsoft.com/office/drawing/2014/main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:a16="http://schemas.microsoft.com/office/drawing/2014/main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:a16="http://schemas.microsoft.com/office/drawing/2014/main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:a16="http://schemas.microsoft.com/office/drawing/2014/main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:a16="http://schemas.microsoft.com/office/drawing/2014/main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:a16="http://schemas.microsoft.com/office/drawing/2014/main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:a16="http://schemas.microsoft.com/office/drawing/2014/main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:a16="http://schemas.microsoft.com/office/drawing/2014/main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:a16="http://schemas.microsoft.com/office/drawing/2014/main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:a16="http://schemas.microsoft.com/office/drawing/2014/main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:a16="http://schemas.microsoft.com/office/drawing/2014/main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:a16="http://schemas.microsoft.com/office/drawing/2014/main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:a16="http://schemas.microsoft.com/office/drawing/2014/main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:a16="http://schemas.microsoft.com/office/drawing/2014/main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:a16="http://schemas.microsoft.com/office/drawing/2014/main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:a16="http://schemas.microsoft.com/office/drawing/2014/main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:a16="http://schemas.microsoft.com/office/drawing/2014/main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:a16="http://schemas.microsoft.com/office/drawing/2014/main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:a16="http://schemas.microsoft.com/office/drawing/2014/main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:a16="http://schemas.microsoft.com/office/drawing/2014/main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:a16="http://schemas.microsoft.com/office/drawing/2014/main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:a16="http://schemas.microsoft.com/office/drawing/2014/main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:a16="http://schemas.microsoft.com/office/drawing/2014/main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:a16="http://schemas.microsoft.com/office/drawing/2014/main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:a16="http://schemas.microsoft.com/office/drawing/2014/main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:a16="http://schemas.microsoft.com/office/drawing/2014/main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:a16="http://schemas.microsoft.com/office/drawing/2014/main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:a16="http://schemas.microsoft.com/office/drawing/2014/main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:a16="http://schemas.microsoft.com/office/drawing/2014/main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:a16="http://schemas.microsoft.com/office/drawing/2014/main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:a16="http://schemas.microsoft.com/office/drawing/2014/main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:a16="http://schemas.microsoft.com/office/drawing/2014/main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:a16="http://schemas.microsoft.com/office/drawing/2014/main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:a16="http://schemas.microsoft.com/office/drawing/2014/main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:a16="http://schemas.microsoft.com/office/drawing/2014/main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:a16="http://schemas.microsoft.com/office/drawing/2014/main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:a16="http://schemas.microsoft.com/office/drawing/2014/main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:a16="http://schemas.microsoft.com/office/drawing/2014/main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:a16="http://schemas.microsoft.com/office/drawing/2014/main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9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mới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: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hoàn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thành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phiếu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học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tập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nói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8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951662" y="1629942"/>
            <a:ext cx="9434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11040" y="1443586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7" y="1257600"/>
            <a:ext cx="999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3016666" y="2056716"/>
            <a:ext cx="5862414" cy="3187582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82" y="2132914"/>
              <a:ext cx="2787487" cy="42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71F42E31-6E4F-AD98-BAAA-948530A7188E}"/>
              </a:ext>
            </a:extLst>
          </p:cNvPr>
          <p:cNvSpPr txBox="1"/>
          <p:nvPr/>
        </p:nvSpPr>
        <p:spPr>
          <a:xfrm>
            <a:off x="3761280" y="2676678"/>
            <a:ext cx="39007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+mj-lt"/>
              </a:rPr>
              <a:t>Em hãy cho biết khi làm một bài thơ bốn chữ hoặc năm chữ cần lưu ý những điều gì?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7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D171ECA5-C050-260E-F1A1-179CB80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576" y="439031"/>
            <a:ext cx="8032372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4DFA1-95C8-A62D-54AF-411216D806BB}"/>
              </a:ext>
            </a:extLst>
          </p:cNvPr>
          <p:cNvSpPr txBox="1"/>
          <p:nvPr/>
        </p:nvSpPr>
        <p:spPr>
          <a:xfrm>
            <a:off x="1455576" y="1602864"/>
            <a:ext cx="793170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hiện cách nhìn, cách cảm nhận, … của người viết về cuộc sống.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B15CF-CC7B-3BF3-437F-0EB77959BC90}"/>
              </a:ext>
            </a:extLst>
          </p:cNvPr>
          <p:cNvSpPr txBox="1"/>
          <p:nvPr/>
        </p:nvSpPr>
        <p:spPr>
          <a:xfrm>
            <a:off x="1455576" y="3091602"/>
            <a:ext cx="793170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6BE3E-C8E7-B328-3F6E-C505FD03236D}"/>
              </a:ext>
            </a:extLst>
          </p:cNvPr>
          <p:cNvSpPr txBox="1"/>
          <p:nvPr/>
        </p:nvSpPr>
        <p:spPr>
          <a:xfrm>
            <a:off x="1455576" y="4681330"/>
            <a:ext cx="793170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các biện pháp tu từ phù hợp để tạo nên những liên tưởng độc đáo, thú vị.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0520" y="2896321"/>
            <a:ext cx="1811808" cy="16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2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3524" y="5884799"/>
            <a:ext cx="1094850" cy="9732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171ECA5-C050-260E-F1A1-179CB80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350" y="280180"/>
            <a:ext cx="8089039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B120F-BCB3-5829-D6A1-88EAEAF35AAC}"/>
              </a:ext>
            </a:extLst>
          </p:cNvPr>
          <p:cNvSpPr txBox="1"/>
          <p:nvPr/>
        </p:nvSpPr>
        <p:spPr>
          <a:xfrm>
            <a:off x="1409350" y="1659900"/>
            <a:ext cx="793170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5B9F22-7B52-B603-5B46-688E01C3876E}"/>
              </a:ext>
            </a:extLst>
          </p:cNvPr>
          <p:cNvSpPr txBox="1"/>
          <p:nvPr/>
        </p:nvSpPr>
        <p:spPr>
          <a:xfrm>
            <a:off x="1409350" y="3429000"/>
            <a:ext cx="793170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B2FAB-FB0A-C9D5-A639-7D0E6E6AF05A}"/>
              </a:ext>
            </a:extLst>
          </p:cNvPr>
          <p:cNvSpPr txBox="1"/>
          <p:nvPr/>
        </p:nvSpPr>
        <p:spPr>
          <a:xfrm>
            <a:off x="1409350" y="5100559"/>
            <a:ext cx="793170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 bảo đủ số chữ (bốn chữ hoặc năm chữ) ở các dòng thơ theo yêu cầu của thể loại.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8389" y="5577613"/>
            <a:ext cx="1419200" cy="12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1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509380" y="2075182"/>
            <a:ext cx="1027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Phân tích kiểu văn bản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36" y="1541771"/>
            <a:ext cx="738265" cy="825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2.10 Tập làm thơ bốn chữ</Template>
  <TotalTime>162</TotalTime>
  <Words>1507</Words>
  <Application>Microsoft Office PowerPoint</Application>
  <PresentationFormat>Widescreen</PresentationFormat>
  <Paragraphs>226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.VnTime</vt:lpstr>
      <vt:lpstr>Arial</vt:lpstr>
      <vt:lpstr>Calibri</vt:lpstr>
      <vt:lpstr>Calibri Light</vt:lpstr>
      <vt:lpstr>Times New Roman</vt:lpstr>
      <vt:lpstr>方正静蕾简体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Hồ Thanh Liêm</cp:lastModifiedBy>
  <cp:revision>17</cp:revision>
  <dcterms:created xsi:type="dcterms:W3CDTF">2022-07-19T07:32:51Z</dcterms:created>
  <dcterms:modified xsi:type="dcterms:W3CDTF">2022-08-14T13:27:44Z</dcterms:modified>
</cp:coreProperties>
</file>